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72" r:id="rId7"/>
    <p:sldId id="265" r:id="rId8"/>
    <p:sldId id="264" r:id="rId9"/>
    <p:sldId id="273" r:id="rId10"/>
    <p:sldId id="274" r:id="rId11"/>
    <p:sldId id="268" r:id="rId12"/>
    <p:sldId id="269" r:id="rId13"/>
    <p:sldId id="271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0F90"/>
    <a:srgbClr val="C412AF"/>
    <a:srgbClr val="D52BC9"/>
    <a:srgbClr val="00FF00"/>
    <a:srgbClr val="0EB2C8"/>
    <a:srgbClr val="26B8A7"/>
    <a:srgbClr val="FFFF00"/>
    <a:srgbClr val="BFD303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6B01C-3B44-4A70-9EBE-7AF5D1FB6494}" type="datetimeFigureOut">
              <a:rPr lang="en-GB" smtClean="0"/>
              <a:t>22/03/2019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DBFFF0-E1FC-4325-AF5F-720963EEE2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4450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DBFFF0-E1FC-4325-AF5F-720963EEE2A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632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CB11D-8E1B-4C15-83D4-FA64E0C3C08B}" type="datetimeFigureOut">
              <a:rPr lang="en-GB" smtClean="0"/>
              <a:t>22/03/2019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B2AE3-2D5B-49A1-BA03-5E9886C640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858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CB11D-8E1B-4C15-83D4-FA64E0C3C08B}" type="datetimeFigureOut">
              <a:rPr lang="en-GB" smtClean="0"/>
              <a:t>22/03/2019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B2AE3-2D5B-49A1-BA03-5E9886C640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3901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CB11D-8E1B-4C15-83D4-FA64E0C3C08B}" type="datetimeFigureOut">
              <a:rPr lang="en-GB" smtClean="0"/>
              <a:t>22/03/2019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B2AE3-2D5B-49A1-BA03-5E9886C640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174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CB11D-8E1B-4C15-83D4-FA64E0C3C08B}" type="datetimeFigureOut">
              <a:rPr lang="en-GB" smtClean="0"/>
              <a:t>22/03/2019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B2AE3-2D5B-49A1-BA03-5E9886C640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9697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CB11D-8E1B-4C15-83D4-FA64E0C3C08B}" type="datetimeFigureOut">
              <a:rPr lang="en-GB" smtClean="0"/>
              <a:t>22/03/2019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B2AE3-2D5B-49A1-BA03-5E9886C640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8924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CB11D-8E1B-4C15-83D4-FA64E0C3C08B}" type="datetimeFigureOut">
              <a:rPr lang="en-GB" smtClean="0"/>
              <a:t>22/03/2019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B2AE3-2D5B-49A1-BA03-5E9886C640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441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CB11D-8E1B-4C15-83D4-FA64E0C3C08B}" type="datetimeFigureOut">
              <a:rPr lang="en-GB" smtClean="0"/>
              <a:t>22/03/2019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B2AE3-2D5B-49A1-BA03-5E9886C640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6197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CB11D-8E1B-4C15-83D4-FA64E0C3C08B}" type="datetimeFigureOut">
              <a:rPr lang="en-GB" smtClean="0"/>
              <a:t>22/03/2019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B2AE3-2D5B-49A1-BA03-5E9886C640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1373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CB11D-8E1B-4C15-83D4-FA64E0C3C08B}" type="datetimeFigureOut">
              <a:rPr lang="en-GB" smtClean="0"/>
              <a:t>22/03/2019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B2AE3-2D5B-49A1-BA03-5E9886C640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8385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CB11D-8E1B-4C15-83D4-FA64E0C3C08B}" type="datetimeFigureOut">
              <a:rPr lang="en-GB" smtClean="0"/>
              <a:t>22/03/2019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B2AE3-2D5B-49A1-BA03-5E9886C640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1506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CB11D-8E1B-4C15-83D4-FA64E0C3C08B}" type="datetimeFigureOut">
              <a:rPr lang="en-GB" smtClean="0"/>
              <a:t>22/03/2019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B2AE3-2D5B-49A1-BA03-5E9886C640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4182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CB11D-8E1B-4C15-83D4-FA64E0C3C08B}" type="datetimeFigureOut">
              <a:rPr lang="en-GB" smtClean="0"/>
              <a:t>22/03/2019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3B2AE3-2D5B-49A1-BA03-5E9886C640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9111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62375" y="0"/>
            <a:ext cx="501491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 err="1" smtClean="0">
                <a:solidFill>
                  <a:srgbClr val="00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11500" dirty="0">
              <a:solidFill>
                <a:srgbClr val="00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9413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  <p:bldP spid="5" grpId="2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16035" y="332509"/>
            <a:ext cx="5805055" cy="11079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 সংযোগ ৬৪ </a:t>
            </a:r>
            <a:r>
              <a:rPr lang="bn-BD" sz="6600" dirty="0"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bn-BD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782" y="1620981"/>
            <a:ext cx="4613563" cy="504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48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val 22"/>
          <p:cNvSpPr/>
          <p:nvPr/>
        </p:nvSpPr>
        <p:spPr>
          <a:xfrm>
            <a:off x="1034135" y="4606288"/>
            <a:ext cx="3131780" cy="120473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rgbClr val="26B8A7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2759008" y="1473279"/>
            <a:ext cx="7081839" cy="213008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C412A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149214" y="2214728"/>
            <a:ext cx="1766963" cy="646331"/>
          </a:xfrm>
          <a:prstGeom prst="rect">
            <a:avLst/>
          </a:prstGeom>
          <a:noFill/>
          <a:ln w="57150">
            <a:solidFill>
              <a:srgbClr val="26B8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solidFill>
                  <a:srgbClr val="F10F9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গোলাপ দল</a:t>
            </a:r>
            <a:endParaRPr lang="en-US" sz="3600" dirty="0">
              <a:solidFill>
                <a:srgbClr val="F10F9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6497" y="1771978"/>
            <a:ext cx="963547" cy="719053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603" y="2563821"/>
            <a:ext cx="963547" cy="719053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265" y="2563821"/>
            <a:ext cx="963547" cy="71905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7640" y="2541368"/>
            <a:ext cx="963547" cy="71905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480" y="2563820"/>
            <a:ext cx="963547" cy="719053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828" y="1771977"/>
            <a:ext cx="963547" cy="719053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156" y="1779081"/>
            <a:ext cx="963547" cy="71905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4797" y="1855202"/>
            <a:ext cx="963547" cy="719053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343" y="1822315"/>
            <a:ext cx="963547" cy="719053"/>
          </a:xfrm>
          <a:prstGeom prst="rect">
            <a:avLst/>
          </a:prstGeom>
        </p:spPr>
      </p:pic>
      <p:sp>
        <p:nvSpPr>
          <p:cNvPr id="38" name="Oval 37"/>
          <p:cNvSpPr/>
          <p:nvPr/>
        </p:nvSpPr>
        <p:spPr>
          <a:xfrm>
            <a:off x="4518698" y="4606288"/>
            <a:ext cx="3131780" cy="120473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rgbClr val="26B8A7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8090060" y="4606288"/>
            <a:ext cx="3131780" cy="120473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76200">
            <a:solidFill>
              <a:srgbClr val="26B8A7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3306721" y="3752209"/>
            <a:ext cx="6088857" cy="707886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প্লেটে ৯ টি কলা আছে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224968" y="5957211"/>
            <a:ext cx="10252363" cy="83099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প্লেটে ৯ টি কলা আছে। যদি ৩ টি প্লেটে সমানভাবে ভাগ করে রাখা হয়, তবে প্রত্যেক প্লেটে কয়টি কলা রাখা যাবে?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ight Arrow 1"/>
          <p:cNvSpPr/>
          <p:nvPr/>
        </p:nvSpPr>
        <p:spPr>
          <a:xfrm>
            <a:off x="2043504" y="2258155"/>
            <a:ext cx="619013" cy="5594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Alternate Process 18"/>
          <p:cNvSpPr/>
          <p:nvPr/>
        </p:nvSpPr>
        <p:spPr>
          <a:xfrm>
            <a:off x="3492598" y="139672"/>
            <a:ext cx="5717104" cy="1185884"/>
          </a:xfrm>
          <a:prstGeom prst="flowChartAlternateProcess">
            <a:avLst/>
          </a:prstGeom>
          <a:solidFill>
            <a:srgbClr val="26B8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1500" dirty="0" smtClean="0">
                <a:solidFill>
                  <a:srgbClr val="D52BC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দলীয় কাজ</a:t>
            </a:r>
            <a:endParaRPr lang="en-US" sz="11500" dirty="0">
              <a:solidFill>
                <a:srgbClr val="D52BC9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39402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7" grpId="0" animBg="1"/>
      <p:bldP spid="38" grpId="0" animBg="1"/>
      <p:bldP spid="39" grpId="0" animBg="1"/>
      <p:bldP spid="40" grpId="0" animBg="1"/>
      <p:bldP spid="41" grpId="0" animBg="1"/>
      <p:bldP spid="2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18053" y="407344"/>
            <a:ext cx="6717659" cy="338666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817" y="909700"/>
            <a:ext cx="1095022" cy="8720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6839" y="909704"/>
            <a:ext cx="1095022" cy="87206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1861" y="909702"/>
            <a:ext cx="1095022" cy="8720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883" y="909701"/>
            <a:ext cx="1095022" cy="87206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905" y="909701"/>
            <a:ext cx="1095022" cy="87206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6927" y="909700"/>
            <a:ext cx="1095022" cy="87206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817" y="2100677"/>
            <a:ext cx="1095022" cy="87206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6839" y="2100677"/>
            <a:ext cx="1095022" cy="87206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1861" y="2100677"/>
            <a:ext cx="1095022" cy="87206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883" y="2100677"/>
            <a:ext cx="1095022" cy="87206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3240" y="2097258"/>
            <a:ext cx="1095022" cy="87206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6927" y="2097258"/>
            <a:ext cx="1095022" cy="872067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38164" y="4296366"/>
            <a:ext cx="11197548" cy="1446550"/>
          </a:xfrm>
          <a:prstGeom prst="rect">
            <a:avLst/>
          </a:prstGeom>
          <a:noFill/>
          <a:ln w="38100"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ফুল</a:t>
            </a: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আছে।যদি ২ জন ছাত্রকে এই ফুলগুলো সমানভাবে দেওয়া হয়, তবে প্রত্যেক ছাত্র কয়টি করে ফুল পাবে?</a:t>
            </a:r>
            <a:endParaRPr lang="en-GB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8164" y="1248465"/>
            <a:ext cx="2690351" cy="1938992"/>
          </a:xfrm>
          <a:prstGeom prst="rect">
            <a:avLst/>
          </a:prstGeom>
          <a:noFill/>
          <a:ln w="57150"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solidFill>
                  <a:srgbClr val="C412A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সূর্যমুখী</a:t>
            </a:r>
            <a:r>
              <a:rPr lang="bn-BD" sz="6000" dirty="0" smtClean="0">
                <a:solidFill>
                  <a:srgbClr val="C412A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দল</a:t>
            </a:r>
            <a:endParaRPr lang="en-US" sz="6000" dirty="0">
              <a:solidFill>
                <a:srgbClr val="C412AF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3007915" y="1516806"/>
            <a:ext cx="1536375" cy="1323376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2756208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0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3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" grpId="0" animBg="1"/>
      <p:bldP spid="5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p Ribbon 2"/>
          <p:cNvSpPr/>
          <p:nvPr/>
        </p:nvSpPr>
        <p:spPr>
          <a:xfrm>
            <a:off x="2382982" y="651163"/>
            <a:ext cx="8672945" cy="1551709"/>
          </a:xfrm>
          <a:prstGeom prst="ribbon2">
            <a:avLst/>
          </a:prstGeom>
          <a:solidFill>
            <a:srgbClr val="92D050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9600" dirty="0" smtClean="0">
                <a:solidFill>
                  <a:srgbClr val="D52BC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9600" dirty="0">
              <a:solidFill>
                <a:srgbClr val="D52BC9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814946" y="3089564"/>
                <a:ext cx="9337963" cy="2123658"/>
              </a:xfrm>
              <a:prstGeom prst="rect">
                <a:avLst/>
              </a:prstGeom>
              <a:noFill/>
              <a:ln w="57150">
                <a:solidFill>
                  <a:srgbClr val="BFD303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bn-BD" sz="6600" b="0" i="1" smtClean="0">
                          <a:latin typeface="Cambria Math" panose="02040503050406030204" pitchFamily="18" charset="0"/>
                        </a:rPr>
                        <m:t>৯</m:t>
                      </m:r>
                      <m:r>
                        <a:rPr lang="bn-BD" sz="6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bn-BD" sz="6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৩</m:t>
                      </m:r>
                      <m:r>
                        <a:rPr lang="bn-BD" sz="6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bn-BD" sz="6600" b="0" dirty="0" smtClean="0">
                  <a:ea typeface="Cambria Math" panose="02040503050406030204" pitchFamily="18" charset="0"/>
                </a:endParaRPr>
              </a:p>
              <a:p>
                <a:pPr algn="ctr"/>
                <a:r>
                  <a:rPr lang="en-US" sz="6600" dirty="0" smtClean="0"/>
                  <a:t>১২</a:t>
                </a:r>
                <a14:m>
                  <m:oMath xmlns:m="http://schemas.openxmlformats.org/officeDocument/2006/math">
                    <m:r>
                      <a:rPr lang="bn-BD" sz="6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  <m:r>
                      <a:rPr lang="bn-BD" sz="6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২</m:t>
                    </m:r>
                    <m:r>
                      <a:rPr lang="bn-BD" sz="6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6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4946" y="3089564"/>
                <a:ext cx="9337963" cy="2123658"/>
              </a:xfrm>
              <a:prstGeom prst="rect">
                <a:avLst/>
              </a:prstGeom>
              <a:blipFill>
                <a:blip r:embed="rId2"/>
                <a:stretch>
                  <a:fillRect b="-18207"/>
                </a:stretch>
              </a:blipFill>
              <a:ln w="57150">
                <a:solidFill>
                  <a:srgbClr val="BFD303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8174182" y="3408217"/>
            <a:ext cx="1052945" cy="685617"/>
          </a:xfrm>
          <a:prstGeom prst="rect">
            <a:avLst/>
          </a:prstGeom>
          <a:noFill/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174182" y="4294909"/>
            <a:ext cx="1052945" cy="685617"/>
          </a:xfrm>
          <a:prstGeom prst="rect">
            <a:avLst/>
          </a:prstGeom>
          <a:noFill/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881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71450"/>
            <a:ext cx="12192000" cy="6447919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pPr algn="ctr"/>
            <a:endParaRPr lang="en-US" sz="413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67891" y="4511897"/>
            <a:ext cx="645621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19900" dirty="0" smtClean="0">
                <a:solidFill>
                  <a:srgbClr val="00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19900" dirty="0">
              <a:solidFill>
                <a:srgbClr val="00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369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6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12622" y="293511"/>
            <a:ext cx="6615289" cy="1569660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perspectiveContrastingLeftFacing"/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9600" dirty="0" err="1" smtClean="0">
                <a:solidFill>
                  <a:srgbClr val="00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9600" dirty="0">
                <a:solidFill>
                  <a:srgbClr val="00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dirty="0" err="1" smtClean="0">
                <a:solidFill>
                  <a:srgbClr val="00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GB" sz="9600" dirty="0">
              <a:solidFill>
                <a:srgbClr val="00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45099" y="2885849"/>
            <a:ext cx="7778044" cy="3046988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solidFill>
                  <a:srgbClr val="C412A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নামঃ</a:t>
            </a:r>
            <a:r>
              <a:rPr lang="bn-BD" sz="4800" dirty="0" smtClean="0">
                <a:solidFill>
                  <a:srgbClr val="C412A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মোঃ আজিমুর রহমান</a:t>
            </a:r>
            <a:endParaRPr lang="en-US" sz="4800" dirty="0" smtClean="0">
              <a:solidFill>
                <a:srgbClr val="C412AF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800" dirty="0" err="1" smtClean="0">
                <a:solidFill>
                  <a:srgbClr val="00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সহকারি</a:t>
            </a:r>
            <a:r>
              <a:rPr lang="en-US" sz="4800" dirty="0" smtClean="0">
                <a:solidFill>
                  <a:srgbClr val="00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00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bn-BD" sz="4800" dirty="0" smtClean="0">
              <a:solidFill>
                <a:srgbClr val="00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4800" dirty="0" smtClean="0">
                <a:solidFill>
                  <a:srgbClr val="26B8A7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ডহরসিংগা</a:t>
            </a:r>
            <a:r>
              <a:rPr lang="en-US" sz="4800" dirty="0" smtClean="0">
                <a:solidFill>
                  <a:srgbClr val="26B8A7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26B8A7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4800" dirty="0" smtClean="0">
                <a:solidFill>
                  <a:srgbClr val="26B8A7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26B8A7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4800" dirty="0" smtClean="0">
                <a:solidFill>
                  <a:srgbClr val="26B8A7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26B8A7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en-US" sz="4800" dirty="0" smtClean="0">
              <a:solidFill>
                <a:srgbClr val="26B8A7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4800" dirty="0" smtClean="0">
                <a:solidFill>
                  <a:srgbClr val="26B8A7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সদর</a:t>
            </a:r>
            <a:r>
              <a:rPr lang="en-US" sz="4800" dirty="0" smtClean="0">
                <a:solidFill>
                  <a:srgbClr val="26B8A7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en-US" sz="4800" dirty="0" err="1" smtClean="0">
                <a:solidFill>
                  <a:srgbClr val="26B8A7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যশোর</a:t>
            </a:r>
            <a:r>
              <a:rPr lang="en-US" sz="4800" dirty="0" smtClean="0">
                <a:solidFill>
                  <a:srgbClr val="26B8A7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GB" sz="1600" dirty="0">
              <a:solidFill>
                <a:srgbClr val="26B8A7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3388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67951" y="348929"/>
            <a:ext cx="6558846" cy="1862048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11500" dirty="0" err="1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115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1500" dirty="0" err="1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GB" sz="11500" dirty="0">
              <a:solidFill>
                <a:schemeClr val="accent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67951" y="3065960"/>
            <a:ext cx="5453561" cy="3539430"/>
          </a:xfrm>
          <a:prstGeom prst="rect">
            <a:avLst/>
          </a:prstGeom>
          <a:noFill/>
          <a:ln w="57150">
            <a:solidFill>
              <a:srgbClr val="C412AF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0EB2C8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4400" dirty="0" smtClean="0">
                <a:solidFill>
                  <a:srgbClr val="0EB2C8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4400" dirty="0" err="1" smtClean="0">
                <a:solidFill>
                  <a:srgbClr val="0EB2C8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দ্বিতীয়</a:t>
            </a:r>
            <a:endParaRPr lang="en-US" sz="4400" dirty="0" smtClean="0">
              <a:solidFill>
                <a:srgbClr val="0EB2C8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400" dirty="0" err="1" smtClean="0">
                <a:solidFill>
                  <a:srgbClr val="0EB2C8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4400" dirty="0" smtClean="0">
                <a:solidFill>
                  <a:srgbClr val="0EB2C8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4400" dirty="0" err="1" smtClean="0">
                <a:solidFill>
                  <a:srgbClr val="0EB2C8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4400" dirty="0" smtClean="0">
                <a:solidFill>
                  <a:srgbClr val="0EB2C8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EB2C8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endParaRPr lang="en-US" sz="4400" dirty="0" smtClean="0">
              <a:solidFill>
                <a:srgbClr val="0EB2C8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400" dirty="0" err="1" smtClean="0">
                <a:solidFill>
                  <a:srgbClr val="0EB2C8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400" dirty="0" smtClean="0">
                <a:solidFill>
                  <a:srgbClr val="0EB2C8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EB2C8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শিরোনাম</a:t>
            </a:r>
            <a:r>
              <a:rPr lang="en-US" sz="4400" dirty="0" smtClean="0">
                <a:solidFill>
                  <a:srgbClr val="0EB2C8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4400" dirty="0" err="1" smtClean="0">
                <a:solidFill>
                  <a:srgbClr val="0EB2C8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ভাগের</a:t>
            </a:r>
            <a:r>
              <a:rPr lang="en-US" sz="4400" dirty="0" smtClean="0">
                <a:solidFill>
                  <a:srgbClr val="0EB2C8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EB2C8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ধারণা</a:t>
            </a:r>
            <a:endParaRPr lang="en-US" sz="4400" dirty="0" smtClean="0">
              <a:solidFill>
                <a:srgbClr val="0EB2C8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400" dirty="0" err="1" smtClean="0">
                <a:solidFill>
                  <a:srgbClr val="0EB2C8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4400" dirty="0" smtClean="0">
                <a:solidFill>
                  <a:srgbClr val="0EB2C8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4400" dirty="0" smtClean="0">
                <a:solidFill>
                  <a:srgbClr val="0EB2C8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bn-BD" sz="4400" dirty="0" smtClean="0">
                <a:solidFill>
                  <a:srgbClr val="0EB2C8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r>
              <a:rPr lang="en-US" sz="4400" dirty="0" smtClean="0">
                <a:solidFill>
                  <a:srgbClr val="0EB2C8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EB2C8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4400" dirty="0" smtClean="0">
              <a:solidFill>
                <a:srgbClr val="0EB2C8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GB" sz="4800" dirty="0">
              <a:solidFill>
                <a:srgbClr val="0EB2C8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0" t="8388" r="8910" b="6051"/>
          <a:stretch/>
        </p:blipFill>
        <p:spPr>
          <a:xfrm>
            <a:off x="8769926" y="3065959"/>
            <a:ext cx="2632365" cy="363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163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71587" y="3330222"/>
            <a:ext cx="10015537" cy="1938992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bn-BD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.১    </a:t>
            </a:r>
            <a:r>
              <a:rPr lang="bn-BD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উপকরণ ব্যবহার করে ভাগ করতে পারবে।</a:t>
            </a:r>
            <a:endParaRPr lang="en-GB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Horizontal Scroll 7"/>
          <p:cNvSpPr/>
          <p:nvPr/>
        </p:nvSpPr>
        <p:spPr>
          <a:xfrm>
            <a:off x="3165331" y="310226"/>
            <a:ext cx="5860473" cy="2078182"/>
          </a:xfrm>
          <a:prstGeom prst="horizontalScroll">
            <a:avLst/>
          </a:prstGeom>
          <a:solidFill>
            <a:srgbClr val="92D050"/>
          </a:solidFill>
          <a:ln w="57150">
            <a:solidFill>
              <a:srgbClr val="C412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9600" dirty="0" smtClean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9600" dirty="0">
              <a:solidFill>
                <a:srgbClr val="FFC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342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6029527"/>
              </p:ext>
            </p:extLst>
          </p:nvPr>
        </p:nvGraphicFramePr>
        <p:xfrm>
          <a:off x="3968750" y="1030288"/>
          <a:ext cx="3648075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" name="Packager Shell Object" showAsIcon="1" r:id="rId3" imgW="3648240" imgH="437760" progId="Package">
                  <p:embed/>
                </p:oleObj>
              </mc:Choice>
              <mc:Fallback>
                <p:oleObj name="Packager Shell Object" showAsIcon="1" r:id="rId3" imgW="3648240" imgH="43776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68750" y="1030288"/>
                        <a:ext cx="3648075" cy="438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232028" y="3269256"/>
            <a:ext cx="9519100" cy="203132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বাস্তব</a:t>
            </a:r>
            <a:r>
              <a:rPr lang="en-US" sz="6600" b="1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পর্যায়</a:t>
            </a:r>
            <a:r>
              <a:rPr lang="bn-BD" sz="6600" b="1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ঃ </a:t>
            </a:r>
            <a:r>
              <a:rPr lang="bn-BD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কাঠির মাধ্যমে ভাগের ধারণা দেব।</a:t>
            </a:r>
            <a:endParaRPr lang="en-GB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765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val 30"/>
          <p:cNvSpPr/>
          <p:nvPr/>
        </p:nvSpPr>
        <p:spPr>
          <a:xfrm>
            <a:off x="7454476" y="3435927"/>
            <a:ext cx="4087091" cy="163483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EB2C8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3805415" y="4338749"/>
            <a:ext cx="4087091" cy="173114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EB2C8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124691" y="3435927"/>
            <a:ext cx="4087091" cy="163483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EB2C8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1675418" y="411972"/>
            <a:ext cx="7675419" cy="174568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0EB2C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&quot;No&quot; Symbol 9"/>
          <p:cNvSpPr/>
          <p:nvPr/>
        </p:nvSpPr>
        <p:spPr>
          <a:xfrm>
            <a:off x="2716333" y="578227"/>
            <a:ext cx="907907" cy="706586"/>
          </a:xfrm>
          <a:prstGeom prst="noSmoking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&quot;No&quot; Symbol 19"/>
          <p:cNvSpPr/>
          <p:nvPr/>
        </p:nvSpPr>
        <p:spPr>
          <a:xfrm>
            <a:off x="3660777" y="578227"/>
            <a:ext cx="907907" cy="706586"/>
          </a:xfrm>
          <a:prstGeom prst="noSmoking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&quot;No&quot; Symbol 20"/>
          <p:cNvSpPr/>
          <p:nvPr/>
        </p:nvSpPr>
        <p:spPr>
          <a:xfrm>
            <a:off x="4605221" y="578227"/>
            <a:ext cx="907907" cy="706586"/>
          </a:xfrm>
          <a:prstGeom prst="noSmoking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&quot;No&quot; Symbol 21"/>
          <p:cNvSpPr/>
          <p:nvPr/>
        </p:nvSpPr>
        <p:spPr>
          <a:xfrm>
            <a:off x="5549665" y="576352"/>
            <a:ext cx="907907" cy="706586"/>
          </a:xfrm>
          <a:prstGeom prst="noSmoking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&quot;No&quot; Symbol 22"/>
          <p:cNvSpPr/>
          <p:nvPr/>
        </p:nvSpPr>
        <p:spPr>
          <a:xfrm>
            <a:off x="6494109" y="576352"/>
            <a:ext cx="907907" cy="706586"/>
          </a:xfrm>
          <a:prstGeom prst="noSmoking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&quot;No&quot; Symbol 23"/>
          <p:cNvSpPr/>
          <p:nvPr/>
        </p:nvSpPr>
        <p:spPr>
          <a:xfrm>
            <a:off x="7438553" y="576352"/>
            <a:ext cx="907907" cy="706586"/>
          </a:xfrm>
          <a:prstGeom prst="noSmoking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&quot;No&quot; Symbol 32"/>
          <p:cNvSpPr/>
          <p:nvPr/>
        </p:nvSpPr>
        <p:spPr>
          <a:xfrm>
            <a:off x="6524075" y="1282937"/>
            <a:ext cx="907907" cy="706586"/>
          </a:xfrm>
          <a:prstGeom prst="noSmoking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&quot;No&quot; Symbol 33"/>
          <p:cNvSpPr/>
          <p:nvPr/>
        </p:nvSpPr>
        <p:spPr>
          <a:xfrm>
            <a:off x="3667347" y="1282937"/>
            <a:ext cx="907907" cy="706586"/>
          </a:xfrm>
          <a:prstGeom prst="noSmoking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&quot;No&quot; Symbol 34"/>
          <p:cNvSpPr/>
          <p:nvPr/>
        </p:nvSpPr>
        <p:spPr>
          <a:xfrm>
            <a:off x="4598208" y="1282937"/>
            <a:ext cx="907907" cy="706586"/>
          </a:xfrm>
          <a:prstGeom prst="noSmoking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" name="&quot;No&quot; Symbol 35"/>
          <p:cNvSpPr/>
          <p:nvPr/>
        </p:nvSpPr>
        <p:spPr>
          <a:xfrm>
            <a:off x="5582916" y="1282937"/>
            <a:ext cx="907907" cy="706586"/>
          </a:xfrm>
          <a:prstGeom prst="noSmoking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&quot;No&quot; Symbol 36"/>
          <p:cNvSpPr/>
          <p:nvPr/>
        </p:nvSpPr>
        <p:spPr>
          <a:xfrm>
            <a:off x="7498487" y="1215488"/>
            <a:ext cx="907907" cy="706586"/>
          </a:xfrm>
          <a:prstGeom prst="noSmoking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&quot;No&quot; Symbol 37"/>
          <p:cNvSpPr/>
          <p:nvPr/>
        </p:nvSpPr>
        <p:spPr>
          <a:xfrm>
            <a:off x="2699506" y="1215488"/>
            <a:ext cx="907907" cy="706586"/>
          </a:xfrm>
          <a:prstGeom prst="noSmoking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392381" y="5441386"/>
            <a:ext cx="1551710" cy="646331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শিমুল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052161" y="6148871"/>
            <a:ext cx="1551710" cy="646331"/>
          </a:xfrm>
          <a:prstGeom prst="rect">
            <a:avLst/>
          </a:prstGeom>
          <a:noFill/>
          <a:ln w="57150">
            <a:solidFill>
              <a:srgbClr val="D52BC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পারুল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918430" y="5441385"/>
            <a:ext cx="1551710" cy="646331"/>
          </a:xfrm>
          <a:prstGeom prst="rect">
            <a:avLst/>
          </a:prstGeom>
          <a:noFill/>
          <a:ln w="57150"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বকুল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380216" y="2446729"/>
            <a:ext cx="2895600" cy="646331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প্রত্যেকে একটি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376503" y="2446729"/>
            <a:ext cx="2895600" cy="646331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প্রত্যেকে দুইটি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376503" y="2446729"/>
            <a:ext cx="2895600" cy="646331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প্রত্যেকে তিনটি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376503" y="2446729"/>
            <a:ext cx="2895600" cy="646331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প্রত্যেকে চারটি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607413" y="1737046"/>
                <a:ext cx="4563796" cy="1107996"/>
              </a:xfrm>
              <a:prstGeom prst="rect">
                <a:avLst/>
              </a:prstGeom>
              <a:noFill/>
              <a:ln w="3810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b="0" i="1" smtClean="0">
                          <a:latin typeface="Cambria Math" panose="02040503050406030204" pitchFamily="18" charset="0"/>
                        </a:rPr>
                        <m:t>১২</m:t>
                      </m:r>
                      <m:r>
                        <a:rPr lang="en-US" sz="6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en-US" sz="6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৩</m:t>
                      </m:r>
                      <m:r>
                        <a:rPr lang="en-US" sz="6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6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৪</m:t>
                      </m:r>
                    </m:oMath>
                  </m:oMathPara>
                </a14:m>
                <a:endParaRPr lang="en-US" sz="6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7413" y="1737046"/>
                <a:ext cx="4563796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810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26018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0.01111 L 0.47148 0.43009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568" y="22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1.85185E-6 L 0.08841 0.56528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14" y="28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1.85185E-6 L -0.2776 0.43009 " pathEditMode="relative" rAng="0" ptsTypes="AA">
                                      <p:cBhvr>
                                        <p:cTn id="11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80" y="21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25 0.00833 L 0.31432 0.42407 " pathEditMode="relative" rAng="0" ptsTypes="AA">
                                      <p:cBhvr>
                                        <p:cTn id="12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72" y="20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8 -0.01736 L -0.06107 0.5574 " pathEditMode="relative" rAng="0" ptsTypes="AA">
                                      <p:cBhvr>
                                        <p:cTn id="12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99" y="28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33333E-6 L -0.42461 0.43217 " pathEditMode="relative" rAng="0" ptsTypes="AA">
                                      <p:cBhvr>
                                        <p:cTn id="13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37" y="21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0.00185 L 0.15743 0.4382 " pathEditMode="relative" rAng="0" ptsTypes="AA">
                                      <p:cBhvr>
                                        <p:cTn id="157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39" y="21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07407E-6 L -0.14297 0.57569 " pathEditMode="relative" rAng="0" ptsTypes="AA">
                                      <p:cBhvr>
                                        <p:cTn id="16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48" y="28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4.07407E-6 L -0.27239 0.42754 " pathEditMode="relative" rAng="0" ptsTypes="AA">
                                      <p:cBhvr>
                                        <p:cTn id="16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20" y="21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0.00255 L 0.31719 0.42777 " pathEditMode="relative" rAng="0" ptsTypes="AA">
                                      <p:cBhvr>
                                        <p:cTn id="18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59" y="21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07407E-6 L 0.1694 0.57569 " pathEditMode="relative" rAng="0" ptsTypes="AA">
                                      <p:cBhvr>
                                        <p:cTn id="18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28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3.7037E-6 L -0.12122 0.4375 " pathEditMode="relative" rAng="0" ptsTypes="AA">
                                      <p:cBhvr>
                                        <p:cTn id="18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68" y="21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0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17" grpId="0" animBg="1"/>
      <p:bldP spid="4" grpId="0" animBg="1"/>
      <p:bldP spid="4" grpId="1" animBg="1"/>
      <p:bldP spid="10" grpId="0" animBg="1"/>
      <p:bldP spid="10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40" grpId="0" animBg="1"/>
      <p:bldP spid="41" grpId="0" animBg="1"/>
      <p:bldP spid="43" grpId="0" animBg="1"/>
      <p:bldP spid="43" grpId="1" animBg="1"/>
      <p:bldP spid="50" grpId="0" animBg="1"/>
      <p:bldP spid="50" grpId="1" animBg="1"/>
      <p:bldP spid="52" grpId="0" animBg="1"/>
      <p:bldP spid="52" grpId="1" animBg="1"/>
      <p:bldP spid="53" grpId="0" animBg="1"/>
      <p:bldP spid="53" grpId="1" animBg="1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inus 2"/>
          <p:cNvSpPr/>
          <p:nvPr/>
        </p:nvSpPr>
        <p:spPr>
          <a:xfrm>
            <a:off x="4159953" y="2160282"/>
            <a:ext cx="2991555" cy="711200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Flowchart: Connector 3"/>
          <p:cNvSpPr/>
          <p:nvPr/>
        </p:nvSpPr>
        <p:spPr>
          <a:xfrm>
            <a:off x="5441242" y="1680505"/>
            <a:ext cx="428979" cy="479777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lowchart: Connector 4"/>
          <p:cNvSpPr/>
          <p:nvPr/>
        </p:nvSpPr>
        <p:spPr>
          <a:xfrm>
            <a:off x="5441242" y="2871482"/>
            <a:ext cx="428979" cy="423333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3122403" y="4006015"/>
            <a:ext cx="5689599" cy="1862048"/>
          </a:xfrm>
          <a:prstGeom prst="rect">
            <a:avLst/>
          </a:prstGeom>
          <a:noFill/>
          <a:ln w="38100"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5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115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15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চিহ্ন</a:t>
            </a:r>
            <a:endParaRPr lang="en-GB" sz="115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485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8102599" y="173385"/>
            <a:ext cx="3296356" cy="1326446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13" name="Rectangle 12"/>
          <p:cNvSpPr/>
          <p:nvPr/>
        </p:nvSpPr>
        <p:spPr>
          <a:xfrm>
            <a:off x="8102599" y="2641700"/>
            <a:ext cx="3296357" cy="1343379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8102599" y="4687467"/>
            <a:ext cx="3296357" cy="1249080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945926" y="3682722"/>
            <a:ext cx="5734758" cy="830997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latin typeface="NikoshBN"/>
              </a:rPr>
              <a:t>৯ </a:t>
            </a:r>
            <a:r>
              <a:rPr lang="en-US" sz="4800" dirty="0" err="1" smtClean="0">
                <a:latin typeface="NikoshBN"/>
              </a:rPr>
              <a:t>টি</a:t>
            </a:r>
            <a:r>
              <a:rPr lang="en-US" sz="4800" dirty="0" smtClean="0">
                <a:latin typeface="NikoshBN"/>
              </a:rPr>
              <a:t> </a:t>
            </a:r>
            <a:r>
              <a:rPr lang="en-US" sz="4800" dirty="0" err="1" smtClean="0">
                <a:latin typeface="NikoshBN"/>
              </a:rPr>
              <a:t>কমলালেবু</a:t>
            </a:r>
            <a:endParaRPr lang="en-GB" sz="4800" dirty="0">
              <a:latin typeface="NikoshBN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511823" y="1649190"/>
            <a:ext cx="2472285" cy="5232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NikoshBN"/>
              </a:rPr>
              <a:t>৩ </a:t>
            </a:r>
            <a:r>
              <a:rPr lang="en-US" sz="2800" dirty="0" err="1" smtClean="0">
                <a:latin typeface="NikoshBN"/>
              </a:rPr>
              <a:t>টি</a:t>
            </a:r>
            <a:r>
              <a:rPr lang="en-US" sz="2800" dirty="0" smtClean="0">
                <a:latin typeface="NikoshBN"/>
              </a:rPr>
              <a:t> </a:t>
            </a:r>
            <a:r>
              <a:rPr lang="en-US" sz="2400" dirty="0" err="1" smtClean="0">
                <a:latin typeface="NikoshBN"/>
              </a:rPr>
              <a:t>কমলালেবু</a:t>
            </a:r>
            <a:endParaRPr lang="en-GB" sz="2800" dirty="0">
              <a:latin typeface="NikoshBN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511823" y="4098221"/>
            <a:ext cx="2472285" cy="4616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NikoshBN"/>
              </a:rPr>
              <a:t>৩ </a:t>
            </a:r>
            <a:r>
              <a:rPr lang="en-US" sz="2400" dirty="0" err="1" smtClean="0">
                <a:latin typeface="NikoshBN"/>
              </a:rPr>
              <a:t>টি</a:t>
            </a:r>
            <a:r>
              <a:rPr lang="en-US" sz="2400" dirty="0" smtClean="0">
                <a:latin typeface="NikoshBN"/>
              </a:rPr>
              <a:t> </a:t>
            </a:r>
            <a:r>
              <a:rPr lang="en-US" sz="2400" dirty="0" err="1" smtClean="0">
                <a:latin typeface="NikoshBN"/>
              </a:rPr>
              <a:t>কমলালেবু</a:t>
            </a:r>
            <a:endParaRPr lang="en-GB" sz="2400" dirty="0">
              <a:latin typeface="NikoshBN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511823" y="6064128"/>
            <a:ext cx="2472285" cy="4616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NikoshBN"/>
              </a:rPr>
              <a:t>৩ </a:t>
            </a:r>
            <a:r>
              <a:rPr lang="en-US" sz="2400" dirty="0" err="1" smtClean="0">
                <a:latin typeface="NikoshBN"/>
              </a:rPr>
              <a:t>টি</a:t>
            </a:r>
            <a:r>
              <a:rPr lang="en-US" sz="2400" dirty="0" smtClean="0">
                <a:latin typeface="NikoshBN"/>
              </a:rPr>
              <a:t> </a:t>
            </a:r>
            <a:r>
              <a:rPr lang="en-US" sz="2400" dirty="0" err="1" smtClean="0">
                <a:latin typeface="NikoshBN"/>
              </a:rPr>
              <a:t>কমলালেবু</a:t>
            </a:r>
            <a:endParaRPr lang="en-GB" sz="2400" dirty="0">
              <a:latin typeface="NikoshBN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80396" y="836608"/>
            <a:ext cx="7065818" cy="1717963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42" y="1115530"/>
            <a:ext cx="762000" cy="88392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526" y="1115530"/>
            <a:ext cx="762000" cy="88392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135" y="1115530"/>
            <a:ext cx="762000" cy="88392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135" y="1115530"/>
            <a:ext cx="762000" cy="88392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903" y="1115530"/>
            <a:ext cx="762000" cy="88392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5903" y="1115530"/>
            <a:ext cx="762000" cy="883920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188" y="1115530"/>
            <a:ext cx="762000" cy="88392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803" y="1115530"/>
            <a:ext cx="762000" cy="88392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188" y="1115530"/>
            <a:ext cx="762000" cy="8839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945926" y="2641700"/>
                <a:ext cx="6098793" cy="1754326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n-BD" sz="5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গাণিতিক বাক্য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bn-BD" sz="54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৯</m:t>
                    </m:r>
                    <m:r>
                      <a:rPr lang="bn-BD" sz="5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÷</m:t>
                    </m:r>
                    <m:r>
                      <a:rPr lang="bn-BD" sz="5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৩</m:t>
                    </m:r>
                    <m:r>
                      <a:rPr lang="bn-BD" sz="5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</m:oMath>
                </a14:m>
                <a:r>
                  <a:rPr lang="bn-BD" sz="5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bn-BD" sz="5400" dirty="0" smtClean="0">
                    <a:solidFill>
                      <a:srgbClr val="F10F9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৩</a:t>
                </a:r>
                <a:endParaRPr lang="en-US" sz="5400" dirty="0">
                  <a:solidFill>
                    <a:srgbClr val="F10F9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926" y="2641700"/>
                <a:ext cx="6098793" cy="1754326"/>
              </a:xfrm>
              <a:prstGeom prst="rect">
                <a:avLst/>
              </a:prstGeom>
              <a:blipFill>
                <a:blip r:embed="rId3"/>
                <a:stretch>
                  <a:fillRect t="-8503" b="-19388"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9344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33333E-6 L 0.33659 -0.10509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23" y="-5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0.00509 L 0.38867 0.24167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27" y="1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33333E-6 L 0.45117 0.53866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52" y="26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0.42969 -0.10509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84" y="-5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0.49219 0.24792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609" y="12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3.33333E-6 L 0.55287 0.5426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43" y="27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3.33333E-6 L 0.53685 -0.10509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836" y="-5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33333E-6 L 0.5931 0.24792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648" y="12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3.33333E-6 L 0.66563 0.54676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281" y="27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5" grpId="1" animBg="1"/>
      <p:bldP spid="16" grpId="0" animBg="1"/>
      <p:bldP spid="17" grpId="0" animBg="1"/>
      <p:bldP spid="18" grpId="0" animBg="1"/>
      <p:bldP spid="41" grpId="0" animBg="1"/>
      <p:bldP spid="41" grpId="1" animBg="1"/>
      <p:bldP spid="5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8298874" y="4663286"/>
            <a:ext cx="3255816" cy="1537854"/>
          </a:xfrm>
          <a:prstGeom prst="rect">
            <a:avLst/>
          </a:prstGeom>
          <a:noFill/>
          <a:ln w="57150"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8298874" y="171952"/>
            <a:ext cx="3255816" cy="1537854"/>
          </a:xfrm>
          <a:prstGeom prst="rect">
            <a:avLst/>
          </a:prstGeom>
          <a:noFill/>
          <a:ln w="57150"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8298874" y="2417619"/>
            <a:ext cx="3255816" cy="1537854"/>
          </a:xfrm>
          <a:prstGeom prst="rect">
            <a:avLst/>
          </a:prstGeom>
          <a:noFill/>
          <a:ln w="57150"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193965" y="1648692"/>
            <a:ext cx="5749635" cy="1537854"/>
          </a:xfrm>
          <a:prstGeom prst="rect">
            <a:avLst/>
          </a:prstGeom>
          <a:noFill/>
          <a:ln w="57150"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2" t="7607" r="21060" b="14715"/>
          <a:stretch/>
        </p:blipFill>
        <p:spPr>
          <a:xfrm>
            <a:off x="654630" y="1974274"/>
            <a:ext cx="498762" cy="886690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2" t="7607" r="21060" b="14715"/>
          <a:stretch/>
        </p:blipFill>
        <p:spPr>
          <a:xfrm>
            <a:off x="1229596" y="1974274"/>
            <a:ext cx="498762" cy="886690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2" t="7607" r="21060" b="14715"/>
          <a:stretch/>
        </p:blipFill>
        <p:spPr>
          <a:xfrm>
            <a:off x="1801095" y="1974274"/>
            <a:ext cx="498762" cy="886690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2" t="7607" r="21060" b="14715"/>
          <a:stretch/>
        </p:blipFill>
        <p:spPr>
          <a:xfrm>
            <a:off x="2376061" y="1974274"/>
            <a:ext cx="498762" cy="886690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2" t="7607" r="21060" b="14715"/>
          <a:stretch/>
        </p:blipFill>
        <p:spPr>
          <a:xfrm>
            <a:off x="2947560" y="1974274"/>
            <a:ext cx="498762" cy="886690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2" t="7607" r="21060" b="14715"/>
          <a:stretch/>
        </p:blipFill>
        <p:spPr>
          <a:xfrm>
            <a:off x="3519059" y="1974274"/>
            <a:ext cx="498762" cy="886690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2" t="7607" r="21060" b="14715"/>
          <a:stretch/>
        </p:blipFill>
        <p:spPr>
          <a:xfrm>
            <a:off x="4090558" y="1974274"/>
            <a:ext cx="498762" cy="886690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2" t="7607" r="21060" b="14715"/>
          <a:stretch/>
        </p:blipFill>
        <p:spPr>
          <a:xfrm>
            <a:off x="4662057" y="1974274"/>
            <a:ext cx="498762" cy="886690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2" t="7607" r="21060" b="14715"/>
          <a:stretch/>
        </p:blipFill>
        <p:spPr>
          <a:xfrm>
            <a:off x="5216241" y="1974274"/>
            <a:ext cx="498762" cy="886690"/>
          </a:xfrm>
          <a:prstGeom prst="rect">
            <a:avLst/>
          </a:prstGeom>
        </p:spPr>
      </p:pic>
      <p:sp>
        <p:nvSpPr>
          <p:cNvPr id="65" name="TextBox 64"/>
          <p:cNvSpPr txBox="1"/>
          <p:nvPr/>
        </p:nvSpPr>
        <p:spPr>
          <a:xfrm>
            <a:off x="1229597" y="3969327"/>
            <a:ext cx="3931222" cy="110799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৯ টি আপেল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8832273" y="1832513"/>
            <a:ext cx="2189018" cy="4616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প্রত্যেকে ৩ টি করে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8832273" y="4078914"/>
            <a:ext cx="2189018" cy="4616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প্রত্যেকে ৩ টি করে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8832273" y="6323847"/>
            <a:ext cx="2189018" cy="4616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প্রত্যেকে ৩ টি করে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654630" y="2871107"/>
                <a:ext cx="6272643" cy="1569660"/>
              </a:xfrm>
              <a:prstGeom prst="rect">
                <a:avLst/>
              </a:prstGeom>
              <a:noFill/>
              <a:ln w="57150">
                <a:solidFill>
                  <a:srgbClr val="7030A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bn-BD" sz="9600" b="0" i="1" smtClean="0">
                          <a:latin typeface="Cambria Math" panose="02040503050406030204" pitchFamily="18" charset="0"/>
                        </a:rPr>
                        <m:t>৯</m:t>
                      </m:r>
                      <m:r>
                        <a:rPr lang="bn-BD" sz="9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bn-BD" sz="9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৩</m:t>
                      </m:r>
                      <m:r>
                        <a:rPr lang="bn-BD" sz="9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bn-BD" sz="9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৩</m:t>
                      </m:r>
                    </m:oMath>
                  </m:oMathPara>
                </a14:m>
                <a:endParaRPr lang="en-US" sz="9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630" y="2871107"/>
                <a:ext cx="6272643" cy="15696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891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9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3.7037E-6 L 0.53607 -0.21528 " pathEditMode="relative" rAng="0" ptsTypes="AA">
                                      <p:cBhvr>
                                        <p:cTn id="19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97" y="-10764"/>
                                    </p:animMotion>
                                  </p:childTnLst>
                                </p:cTn>
                              </p:par>
                              <p:par>
                                <p:cTn id="195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3.7037E-6 L 0.41758 -0.21528 " pathEditMode="relative" rAng="0" ptsTypes="AA">
                                      <p:cBhvr>
                                        <p:cTn id="196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72" y="-10764"/>
                                    </p:animMotion>
                                  </p:childTnLst>
                                </p:cTn>
                              </p:par>
                              <p:par>
                                <p:cTn id="197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3.7037E-6 L 0.29375 -0.21528 " pathEditMode="relative" rAng="0" ptsTypes="AA">
                                      <p:cBhvr>
                                        <p:cTn id="198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87" y="-10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3.7037E-6 L 0.53803 0.11203 " pathEditMode="relative" rAng="0" ptsTypes="AA">
                                      <p:cBhvr>
                                        <p:cTn id="202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01" y="5602"/>
                                    </p:animMotion>
                                  </p:childTnLst>
                                </p:cTn>
                              </p:par>
                              <p:par>
                                <p:cTn id="203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3.7037E-6 L 0.55599 0.11203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99" y="5602"/>
                                    </p:animMotion>
                                  </p:childTnLst>
                                </p:cTn>
                              </p:par>
                              <p:par>
                                <p:cTn id="205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3.7037E-6 L 0.58412 0.11203 " pathEditMode="relative" rAng="0" ptsTypes="AA">
                                      <p:cBhvr>
                                        <p:cTn id="20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206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3.7037E-6 L 0.68047 0.43935 " pathEditMode="relative" rAng="0" ptsTypes="AA">
                                      <p:cBhvr>
                                        <p:cTn id="21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023" y="21968"/>
                                    </p:animMotion>
                                  </p:childTnLst>
                                </p:cTn>
                              </p:par>
                              <p:par>
                                <p:cTn id="211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6 L 0.70365 0.43935 " pathEditMode="relative" rAng="0" ptsTypes="AA">
                                      <p:cBhvr>
                                        <p:cTn id="212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182" y="21968"/>
                                    </p:animMotion>
                                  </p:childTnLst>
                                </p:cTn>
                              </p:par>
                              <p:par>
                                <p:cTn id="213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6 L 0.72148 0.43935 " pathEditMode="relative" rAng="0" ptsTypes="AA">
                                      <p:cBhvr>
                                        <p:cTn id="214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68" y="2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9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5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1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8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9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4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49" presetClass="exit" presetSubtype="0" ac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0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49" presetClass="exit" presetSubtype="0" ac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6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0" grpId="1" animBg="1"/>
      <p:bldP spid="42" grpId="1" animBg="1"/>
      <p:bldP spid="42" grpId="2" animBg="1"/>
      <p:bldP spid="43" grpId="0" animBg="1"/>
      <p:bldP spid="43" grpId="1" animBg="1"/>
      <p:bldP spid="55" grpId="0" animBg="1"/>
      <p:bldP spid="55" grpId="1" animBg="1"/>
      <p:bldP spid="65" grpId="0" animBg="1"/>
      <p:bldP spid="65" grpId="1" animBg="1"/>
      <p:bldP spid="68" grpId="0" animBg="1"/>
      <p:bldP spid="68" grpId="1" animBg="1"/>
      <p:bldP spid="69" grpId="0" animBg="1"/>
      <p:bldP spid="69" grpId="1" animBg="1"/>
      <p:bldP spid="70" grpId="0" animBg="1"/>
      <p:bldP spid="70" grpId="1" animBg="1"/>
      <p:bldP spid="7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1323</TotalTime>
  <Words>176</Words>
  <Application>Microsoft Office PowerPoint</Application>
  <PresentationFormat>Widescreen</PresentationFormat>
  <Paragraphs>46</Paragraphs>
  <Slides>14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NikoshBAN</vt:lpstr>
      <vt:lpstr>NikoshBN</vt:lpstr>
      <vt:lpstr>Vrinda</vt:lpstr>
      <vt:lpstr>Office Theme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Acer1</dc:creator>
  <cp:lastModifiedBy>user</cp:lastModifiedBy>
  <cp:revision>161</cp:revision>
  <dcterms:created xsi:type="dcterms:W3CDTF">2014-12-25T03:18:58Z</dcterms:created>
  <dcterms:modified xsi:type="dcterms:W3CDTF">2019-03-22T03:53:38Z</dcterms:modified>
</cp:coreProperties>
</file>